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6" r:id="rId5"/>
    <p:sldId id="5115" r:id="rId6"/>
    <p:sldId id="5320" r:id="rId7"/>
    <p:sldId id="288" r:id="rId8"/>
    <p:sldId id="265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E2F15-43E9-FDAE-AD31-B8A1512657B4}" name="Gabriel Oliveira" initials="GO" userId="S::gabriel.oliveira@housi.com.br::4776b44d-a6ac-4b96-8496-7b23f1a176f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2F93"/>
    <a:srgbClr val="ECECEC"/>
    <a:srgbClr val="FA3C6E"/>
    <a:srgbClr val="FFFFFF"/>
    <a:srgbClr val="B9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2E62FC-2E4C-4B64-9E23-602227C86C6C}" v="1" dt="2025-05-21T02:58:40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6"/>
    </p:cViewPr>
  </p:sorterViewPr>
  <p:notesViewPr>
    <p:cSldViewPr snapToGrid="0" showGuides="1">
      <p:cViewPr varScale="1">
        <p:scale>
          <a:sx n="48" d="100"/>
          <a:sy n="48" d="100"/>
        </p:scale>
        <p:origin x="2684" y="4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Felix" userId="c41c47d3-8c98-4c94-863f-7ade0f414338" providerId="ADAL" clId="{C42E62FC-2E4C-4B64-9E23-602227C86C6C}"/>
    <pc:docChg chg="undo custSel delSld modSld">
      <pc:chgData name="Felipe Felix" userId="c41c47d3-8c98-4c94-863f-7ade0f414338" providerId="ADAL" clId="{C42E62FC-2E4C-4B64-9E23-602227C86C6C}" dt="2025-05-21T03:05:25.614" v="252" actId="20577"/>
      <pc:docMkLst>
        <pc:docMk/>
      </pc:docMkLst>
      <pc:sldChg chg="addSp delSp modSp mod">
        <pc:chgData name="Felipe Felix" userId="c41c47d3-8c98-4c94-863f-7ade0f414338" providerId="ADAL" clId="{C42E62FC-2E4C-4B64-9E23-602227C86C6C}" dt="2025-05-21T02:59:01.007" v="107" actId="1076"/>
        <pc:sldMkLst>
          <pc:docMk/>
          <pc:sldMk cId="4212818870" sldId="256"/>
        </pc:sldMkLst>
        <pc:spChg chg="mod">
          <ac:chgData name="Felipe Felix" userId="c41c47d3-8c98-4c94-863f-7ade0f414338" providerId="ADAL" clId="{C42E62FC-2E4C-4B64-9E23-602227C86C6C}" dt="2025-05-21T02:53:01.146" v="97" actId="207"/>
          <ac:spMkLst>
            <pc:docMk/>
            <pc:sldMk cId="4212818870" sldId="256"/>
            <ac:spMk id="2" creationId="{937AD498-F7E4-69FC-9C31-61181A7FB453}"/>
          </ac:spMkLst>
        </pc:spChg>
        <pc:spChg chg="mod">
          <ac:chgData name="Felipe Felix" userId="c41c47d3-8c98-4c94-863f-7ade0f414338" providerId="ADAL" clId="{C42E62FC-2E4C-4B64-9E23-602227C86C6C}" dt="2025-05-21T02:53:04.738" v="98" actId="207"/>
          <ac:spMkLst>
            <pc:docMk/>
            <pc:sldMk cId="4212818870" sldId="256"/>
            <ac:spMk id="15" creationId="{1B12A4A9-CF14-81F9-2C93-7B9C6DA7408B}"/>
          </ac:spMkLst>
        </pc:spChg>
        <pc:picChg chg="add mod ord">
          <ac:chgData name="Felipe Felix" userId="c41c47d3-8c98-4c94-863f-7ade0f414338" providerId="ADAL" clId="{C42E62FC-2E4C-4B64-9E23-602227C86C6C}" dt="2025-05-21T02:59:01.007" v="107" actId="1076"/>
          <ac:picMkLst>
            <pc:docMk/>
            <pc:sldMk cId="4212818870" sldId="256"/>
            <ac:picMk id="5" creationId="{14BA6878-CB78-CB8E-31A2-D9F37DA2FD65}"/>
          </ac:picMkLst>
        </pc:picChg>
        <pc:picChg chg="del">
          <ac:chgData name="Felipe Felix" userId="c41c47d3-8c98-4c94-863f-7ade0f414338" providerId="ADAL" clId="{C42E62FC-2E4C-4B64-9E23-602227C86C6C}" dt="2025-05-21T02:58:51.024" v="105" actId="478"/>
          <ac:picMkLst>
            <pc:docMk/>
            <pc:sldMk cId="4212818870" sldId="256"/>
            <ac:picMk id="6" creationId="{E770F988-A0F1-6CBF-16FF-A9D132D56D00}"/>
          </ac:picMkLst>
        </pc:picChg>
        <pc:picChg chg="del">
          <ac:chgData name="Felipe Felix" userId="c41c47d3-8c98-4c94-863f-7ade0f414338" providerId="ADAL" clId="{C42E62FC-2E4C-4B64-9E23-602227C86C6C}" dt="2025-05-21T02:58:45" v="103" actId="478"/>
          <ac:picMkLst>
            <pc:docMk/>
            <pc:sldMk cId="4212818870" sldId="256"/>
            <ac:picMk id="9" creationId="{C6239A14-E08B-9B6A-C8A7-EAD02E7CAD87}"/>
          </ac:picMkLst>
        </pc:picChg>
        <pc:picChg chg="del">
          <ac:chgData name="Felipe Felix" userId="c41c47d3-8c98-4c94-863f-7ade0f414338" providerId="ADAL" clId="{C42E62FC-2E4C-4B64-9E23-602227C86C6C}" dt="2025-05-21T02:52:26.233" v="72" actId="478"/>
          <ac:picMkLst>
            <pc:docMk/>
            <pc:sldMk cId="4212818870" sldId="256"/>
            <ac:picMk id="14" creationId="{A369CB43-7CF3-FCEF-FBD8-B7CE6F211F55}"/>
          </ac:picMkLst>
        </pc:picChg>
        <pc:cxnChg chg="mod">
          <ac:chgData name="Felipe Felix" userId="c41c47d3-8c98-4c94-863f-7ade0f414338" providerId="ADAL" clId="{C42E62FC-2E4C-4B64-9E23-602227C86C6C}" dt="2025-05-21T02:53:13.642" v="99" actId="208"/>
          <ac:cxnSpMkLst>
            <pc:docMk/>
            <pc:sldMk cId="4212818870" sldId="256"/>
            <ac:cxnSpMk id="3" creationId="{18F2937B-CC46-F03A-3033-B2AF8B1EAD8B}"/>
          </ac:cxnSpMkLst>
        </pc:cxnChg>
      </pc:sldChg>
      <pc:sldChg chg="del">
        <pc:chgData name="Felipe Felix" userId="c41c47d3-8c98-4c94-863f-7ade0f414338" providerId="ADAL" clId="{C42E62FC-2E4C-4B64-9E23-602227C86C6C}" dt="2025-05-21T02:51:31.319" v="0" actId="47"/>
        <pc:sldMkLst>
          <pc:docMk/>
          <pc:sldMk cId="2622068466" sldId="257"/>
        </pc:sldMkLst>
      </pc:sldChg>
      <pc:sldChg chg="del">
        <pc:chgData name="Felipe Felix" userId="c41c47d3-8c98-4c94-863f-7ade0f414338" providerId="ADAL" clId="{C42E62FC-2E4C-4B64-9E23-602227C86C6C}" dt="2025-05-21T02:51:45.108" v="1" actId="47"/>
        <pc:sldMkLst>
          <pc:docMk/>
          <pc:sldMk cId="0" sldId="285"/>
        </pc:sldMkLst>
      </pc:sldChg>
      <pc:sldChg chg="modSp mod">
        <pc:chgData name="Felipe Felix" userId="c41c47d3-8c98-4c94-863f-7ade0f414338" providerId="ADAL" clId="{C42E62FC-2E4C-4B64-9E23-602227C86C6C}" dt="2025-05-21T03:05:25.614" v="252" actId="20577"/>
        <pc:sldMkLst>
          <pc:docMk/>
          <pc:sldMk cId="156070979" sldId="5115"/>
        </pc:sldMkLst>
        <pc:spChg chg="mod">
          <ac:chgData name="Felipe Felix" userId="c41c47d3-8c98-4c94-863f-7ade0f414338" providerId="ADAL" clId="{C42E62FC-2E4C-4B64-9E23-602227C86C6C}" dt="2025-05-21T03:05:25.614" v="252" actId="20577"/>
          <ac:spMkLst>
            <pc:docMk/>
            <pc:sldMk cId="156070979" sldId="5115"/>
            <ac:spMk id="2" creationId="{93DAF243-8E95-D906-2FAC-9C942D4B3BC3}"/>
          </ac:spMkLst>
        </pc:spChg>
      </pc:sldChg>
      <pc:sldChg chg="del">
        <pc:chgData name="Felipe Felix" userId="c41c47d3-8c98-4c94-863f-7ade0f414338" providerId="ADAL" clId="{C42E62FC-2E4C-4B64-9E23-602227C86C6C}" dt="2025-05-21T02:51:45.108" v="1" actId="47"/>
        <pc:sldMkLst>
          <pc:docMk/>
          <pc:sldMk cId="2467718599" sldId="5312"/>
        </pc:sldMkLst>
      </pc:sldChg>
      <pc:sldChg chg="del">
        <pc:chgData name="Felipe Felix" userId="c41c47d3-8c98-4c94-863f-7ade0f414338" providerId="ADAL" clId="{C42E62FC-2E4C-4B64-9E23-602227C86C6C}" dt="2025-05-21T02:51:45.108" v="1" actId="47"/>
        <pc:sldMkLst>
          <pc:docMk/>
          <pc:sldMk cId="1897337094" sldId="5313"/>
        </pc:sldMkLst>
      </pc:sldChg>
      <pc:sldChg chg="del">
        <pc:chgData name="Felipe Felix" userId="c41c47d3-8c98-4c94-863f-7ade0f414338" providerId="ADAL" clId="{C42E62FC-2E4C-4B64-9E23-602227C86C6C}" dt="2025-05-21T02:51:45.108" v="1" actId="47"/>
        <pc:sldMkLst>
          <pc:docMk/>
          <pc:sldMk cId="3374579424" sldId="5319"/>
        </pc:sldMkLst>
      </pc:sldChg>
      <pc:sldChg chg="del">
        <pc:chgData name="Felipe Felix" userId="c41c47d3-8c98-4c94-863f-7ade0f414338" providerId="ADAL" clId="{C42E62FC-2E4C-4B64-9E23-602227C86C6C}" dt="2025-05-21T02:51:45.108" v="1" actId="47"/>
        <pc:sldMkLst>
          <pc:docMk/>
          <pc:sldMk cId="1309428331" sldId="5321"/>
        </pc:sldMkLst>
      </pc:sldChg>
      <pc:sldChg chg="del">
        <pc:chgData name="Felipe Felix" userId="c41c47d3-8c98-4c94-863f-7ade0f414338" providerId="ADAL" clId="{C42E62FC-2E4C-4B64-9E23-602227C86C6C}" dt="2025-05-21T02:51:31.319" v="0" actId="47"/>
        <pc:sldMkLst>
          <pc:docMk/>
          <pc:sldMk cId="372455478" sldId="5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334CA-B730-4751-8C08-AAFCAEBEAB8F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CB4D-7A11-40E5-A301-F2C88D8D0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52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Nas bolinhas onde estão as marcas parceiras, vamos colocar “Marketing”, “Projeto”, “Treinamentos”, “Housi </a:t>
            </a:r>
            <a:r>
              <a:rPr lang="pt-BR" dirty="0" err="1"/>
              <a:t>Place</a:t>
            </a:r>
            <a:r>
              <a:rPr lang="pt-BR" dirty="0"/>
              <a:t>”, “Housi DECOR”, “</a:t>
            </a:r>
            <a:r>
              <a:rPr lang="pt-BR" dirty="0" err="1"/>
              <a:t>Appspace</a:t>
            </a:r>
            <a:r>
              <a:rPr lang="pt-BR" dirty="0"/>
              <a:t>” </a:t>
            </a:r>
            <a:endParaRPr lang="pt-BR" b="1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E355A-6C90-492A-99FF-16B89E26A07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941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dfa972639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dfa972639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F76F1-1652-A385-7263-3BF730C62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54198E-1A5B-8D41-04D8-AD577CD9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BF9F26-018A-F871-7F22-AAB90663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D3EFB8-0D1D-D227-5988-7C38B361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0D02D4-3545-3164-460D-AC8E9BC0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68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CAF244-2F39-78AC-B64B-11B65C49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A22B04-A847-B52C-D5A3-A3D8C5137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5216E5-23A2-E375-0BEE-C42E06AA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5B1DC2-4C58-48AE-EFCA-19AC02FF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239B2B-C7B7-D029-3B87-71DE2B71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8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94ED73-4D7F-2FF5-75E2-7592C17ED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2110FC-8832-28EB-C1C7-A48BAFF29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D9F98F-D1BE-5375-5BD7-6DD8DB5A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C3C6B-DA09-C5DD-337E-B528DD1C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E9A1BA-B29C-885C-BDCF-2DDD56D8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579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233363" y="2040360"/>
            <a:ext cx="2389108" cy="44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44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09600" y="1577342"/>
            <a:ext cx="10972800" cy="38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77233" lvl="0" indent="-13861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554465" lvl="1" indent="-13861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831698" lvl="2" indent="-13861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108928" lvl="3" indent="-13861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386161" lvl="4" indent="-13861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663393" lvl="5" indent="-13861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940626" lvl="6" indent="-13861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217858" lvl="7" indent="-13861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495090" lvl="8" indent="-13861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184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184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778241" y="6377940"/>
            <a:ext cx="2804160" cy="184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9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0AE26-9EE9-547F-A543-FCDA93C8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D75195-A1C3-C750-15C5-00D632A1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193E98-49AA-ACBF-47EF-E9905E9D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A483BF-25F4-2969-DB53-F6B3122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E95E41-3D29-66F8-1C1B-64CC4D54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70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8C8B4-3B93-155E-E83B-B65296B8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D10A2-235A-76C4-084E-6558B3869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8B26B7-35A7-1CEC-7791-3F74869A3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44CCFF-4460-4D8E-7572-BA356AA39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25AC99-1447-D89F-FB36-5764B520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98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73CD8-0588-9824-2F77-3EF66327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8FB19C-7BE0-0C13-4A1F-88CDC0EF7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DCC8DE-BEAB-ECB7-81FE-D8E4F945E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C05C578-F1ED-232F-B947-18934F66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E057BC-E0C2-9168-AEA9-1C2218D4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F9A791-0826-B88C-A6A3-FA25E442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69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09CF7-BC9A-068A-C612-D327BA57B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74B816-E1EC-92A5-77AF-149914776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1E94FE-DA88-8BE7-5FF5-6C23337C3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439447-040E-7CAA-03B0-B56ADDA51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8A14C47-3CE4-8F3A-FA9B-5B9F8608F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F3E123-C78C-2BE6-07EE-AE77BD6C7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F9A68C-7ED8-21E1-AB67-AD83FC3A5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A2EFF69-332D-1118-5970-D95D1F02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252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073E5-E307-BBAE-EA83-53D0B182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326116-26A2-0ECB-8C3D-6C83E474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19E0DB-3B88-11B2-F05A-49B3DE155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938E125-212F-8921-2069-AC0F3389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658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F61277-2EBE-3C92-E220-D9E15145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4D3E6CC-B57C-DCBA-5C69-70D0B2FC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A1813B-B146-7BB5-B7A5-93B54650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6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FF339-33CE-3ACE-EA64-0AF6EC1B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30CFB-3052-CBB7-5AB4-65901ACC6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E51414-4578-B63C-74D1-1398799B2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D3C5B2-6639-8CA1-5BDC-3042126E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3B363E-41E6-63C4-E2BE-32718FC1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83AE49-D592-F2FC-CEEA-46892F75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87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75ADB-8292-A1F5-9829-FA6002396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F578D24-27B4-34DD-6E44-4B9C45843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A94BBD-A252-009D-69E9-25C494A86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ED45F0-BE99-BAAC-D504-0EEB4C4F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28026D-7880-0920-CE01-C2FB8025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023862-070A-82AA-BBA9-440BF8B5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06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1CEF74-0ECD-1F0E-1B22-8AF27C4C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F4C56E-8A29-AF75-D20B-FB4394351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A91E01-62A6-ACCD-D799-5D0F982C4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20613-451F-43D3-BBBA-9AF99EFBDDE8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D63D55-AD66-3D0C-5AED-86B423F34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A0BA4D-44A3-3036-22DB-20BDF51C6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4AB94-7060-4ACE-92C2-F9FA392DC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81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14BA6878-CB78-CB8E-31A2-D9F37DA2F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8803"/>
            <a:ext cx="6858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7AD498-F7E4-69FC-9C31-61181A7F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175" y="2766809"/>
            <a:ext cx="4477787" cy="1601988"/>
          </a:xfrm>
        </p:spPr>
        <p:txBody>
          <a:bodyPr>
            <a:noAutofit/>
          </a:bodyPr>
          <a:lstStyle/>
          <a:p>
            <a:pPr marL="158750" indent="0" algn="l">
              <a:buNone/>
            </a:pP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Circular Air Pro Black" panose="02000A00000000000000" pitchFamily="50" charset="0"/>
              </a:rPr>
              <a:t>PIM – Projeto Integrado Multidisciplinar</a:t>
            </a:r>
            <a:br>
              <a:rPr lang="pt-BR" sz="16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pt-BR" sz="1600" dirty="0">
                <a:solidFill>
                  <a:schemeClr val="bg2">
                    <a:lumMod val="25000"/>
                  </a:schemeClr>
                </a:solidFill>
              </a:rPr>
            </a:br>
            <a:endParaRPr lang="pt-B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B12A4A9-CF14-81F9-2C93-7B9C6DA7408B}"/>
              </a:ext>
            </a:extLst>
          </p:cNvPr>
          <p:cNvSpPr txBox="1">
            <a:spLocks/>
          </p:cNvSpPr>
          <p:nvPr/>
        </p:nvSpPr>
        <p:spPr>
          <a:xfrm>
            <a:off x="638175" y="5267636"/>
            <a:ext cx="2457450" cy="12304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8750" algn="l"/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Yapari SemBd" pitchFamily="2" charset="0"/>
              </a:rPr>
              <a:t>2025</a:t>
            </a:r>
            <a:br>
              <a:rPr lang="pt-BR" sz="16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pt-BR" sz="1600" dirty="0">
                <a:solidFill>
                  <a:schemeClr val="bg2">
                    <a:lumMod val="25000"/>
                  </a:schemeClr>
                </a:solidFill>
              </a:rPr>
            </a:br>
            <a:endParaRPr lang="pt-B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8F2937B-CC46-F03A-3033-B2AF8B1EAD8B}"/>
              </a:ext>
            </a:extLst>
          </p:cNvPr>
          <p:cNvCxnSpPr>
            <a:cxnSpLocks/>
          </p:cNvCxnSpPr>
          <p:nvPr/>
        </p:nvCxnSpPr>
        <p:spPr>
          <a:xfrm>
            <a:off x="2585799" y="5781751"/>
            <a:ext cx="122642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1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>
            <a:extLst>
              <a:ext uri="{FF2B5EF4-FFF2-40B4-BE49-F238E27FC236}">
                <a16:creationId xmlns:a16="http://schemas.microsoft.com/office/drawing/2014/main" id="{9878BB52-51BC-0539-1250-3140D256466F}"/>
              </a:ext>
            </a:extLst>
          </p:cNvPr>
          <p:cNvSpPr/>
          <p:nvPr/>
        </p:nvSpPr>
        <p:spPr>
          <a:xfrm>
            <a:off x="10170962" y="1807920"/>
            <a:ext cx="1348352" cy="4130176"/>
          </a:xfrm>
          <a:prstGeom prst="rect">
            <a:avLst/>
          </a:prstGeom>
          <a:solidFill>
            <a:srgbClr val="FA2F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Janela com vista para cidade&#10;&#10;Descrição gerada automaticamente">
            <a:extLst>
              <a:ext uri="{FF2B5EF4-FFF2-40B4-BE49-F238E27FC236}">
                <a16:creationId xmlns:a16="http://schemas.microsoft.com/office/drawing/2014/main" id="{9612443C-6EB2-94A4-AFE4-0FD618956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6" y="667828"/>
            <a:ext cx="3431044" cy="6181888"/>
          </a:xfrm>
          <a:prstGeom prst="rect">
            <a:avLst/>
          </a:prstGeom>
        </p:spPr>
      </p:pic>
      <p:sp>
        <p:nvSpPr>
          <p:cNvPr id="2" name="Google Shape;263;p10">
            <a:extLst>
              <a:ext uri="{FF2B5EF4-FFF2-40B4-BE49-F238E27FC236}">
                <a16:creationId xmlns:a16="http://schemas.microsoft.com/office/drawing/2014/main" id="{93DAF243-8E95-D906-2FAC-9C942D4B3BC3}"/>
              </a:ext>
            </a:extLst>
          </p:cNvPr>
          <p:cNvSpPr txBox="1"/>
          <p:nvPr/>
        </p:nvSpPr>
        <p:spPr>
          <a:xfrm>
            <a:off x="683196" y="1660250"/>
            <a:ext cx="6538736" cy="114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9702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A2F93"/>
                </a:solidFill>
                <a:latin typeface="Circular Air Pro Black" panose="02000A00000000000000" pitchFamily="50" charset="0"/>
                <a:sym typeface="Arial"/>
              </a:rPr>
              <a:t>Bibliotecas </a:t>
            </a:r>
            <a:r>
              <a:rPr lang="pt-BR" sz="2800" dirty="0">
                <a:solidFill>
                  <a:srgbClr val="FA2F93"/>
                </a:solidFill>
                <a:latin typeface="Circular Air Pro Black" panose="02000A00000000000000" pitchFamily="50" charset="0"/>
                <a:sym typeface="Arial"/>
              </a:rPr>
              <a:t>que utilizei</a:t>
            </a:r>
          </a:p>
          <a:p>
            <a:pPr marL="12700" marR="9702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err="1">
                <a:solidFill>
                  <a:srgbClr val="FA2F93"/>
                </a:solidFill>
                <a:latin typeface="Circular Air Pro Black" panose="02000A00000000000000" pitchFamily="50" charset="0"/>
                <a:sym typeface="Arial"/>
              </a:rPr>
              <a:t>Parametros</a:t>
            </a:r>
            <a:r>
              <a:rPr lang="pt-BR" sz="2800" dirty="0">
                <a:solidFill>
                  <a:srgbClr val="FA2F93"/>
                </a:solidFill>
                <a:latin typeface="Circular Air Pro Black" panose="02000A00000000000000" pitchFamily="50" charset="0"/>
                <a:sym typeface="Arial"/>
              </a:rPr>
              <a:t> de segurança utilizados</a:t>
            </a:r>
          </a:p>
          <a:p>
            <a:pPr marL="12700" marR="970280" lvl="0" indent="0" algn="l" rtl="0">
              <a:lnSpc>
                <a:spcPct val="1249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dirty="0">
              <a:solidFill>
                <a:srgbClr val="201C4A"/>
              </a:solidFill>
              <a:latin typeface="Circular Air Pro Book" panose="02000503000000020003" pitchFamily="50" charset="0"/>
            </a:endParaRPr>
          </a:p>
        </p:txBody>
      </p:sp>
      <p:pic>
        <p:nvPicPr>
          <p:cNvPr id="3" name="Imagem 2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FC97CFBF-4CDC-9361-F4CA-21A606307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1" y="458099"/>
            <a:ext cx="693749" cy="198627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53380CD-11D6-2B0D-72B2-7C0B1751D19C}"/>
              </a:ext>
            </a:extLst>
          </p:cNvPr>
          <p:cNvCxnSpPr>
            <a:cxnSpLocks/>
          </p:cNvCxnSpPr>
          <p:nvPr/>
        </p:nvCxnSpPr>
        <p:spPr>
          <a:xfrm>
            <a:off x="1827733" y="557413"/>
            <a:ext cx="8839020" cy="0"/>
          </a:xfrm>
          <a:prstGeom prst="line">
            <a:avLst/>
          </a:prstGeom>
          <a:ln>
            <a:solidFill>
              <a:srgbClr val="FA2F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0335A37A-F34C-C4E4-839D-900BD8B88609}"/>
              </a:ext>
            </a:extLst>
          </p:cNvPr>
          <p:cNvSpPr txBox="1">
            <a:spLocks/>
          </p:cNvSpPr>
          <p:nvPr/>
        </p:nvSpPr>
        <p:spPr>
          <a:xfrm>
            <a:off x="10890890" y="557412"/>
            <a:ext cx="749610" cy="528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8750" algn="l"/>
            <a:r>
              <a:rPr lang="pt-BR" sz="700" dirty="0">
                <a:solidFill>
                  <a:srgbClr val="FA2F93"/>
                </a:solidFill>
                <a:latin typeface="Yapari SemBd" pitchFamily="2" charset="0"/>
              </a:rPr>
              <a:t>2023</a:t>
            </a:r>
            <a:br>
              <a:rPr lang="pt-BR" sz="1600" dirty="0"/>
            </a:br>
            <a:br>
              <a:rPr lang="pt-BR" sz="1600" dirty="0"/>
            </a:br>
            <a:endParaRPr lang="pt-BR" sz="1600" dirty="0"/>
          </a:p>
        </p:txBody>
      </p:sp>
      <p:sp>
        <p:nvSpPr>
          <p:cNvPr id="8" name="Google Shape;263;p10">
            <a:extLst>
              <a:ext uri="{FF2B5EF4-FFF2-40B4-BE49-F238E27FC236}">
                <a16:creationId xmlns:a16="http://schemas.microsoft.com/office/drawing/2014/main" id="{CE6B1F02-4FFF-9BB1-78C3-7688D2464532}"/>
              </a:ext>
            </a:extLst>
          </p:cNvPr>
          <p:cNvSpPr txBox="1"/>
          <p:nvPr/>
        </p:nvSpPr>
        <p:spPr>
          <a:xfrm>
            <a:off x="695301" y="4689533"/>
            <a:ext cx="5639859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970280" lvl="0" indent="0" algn="l" rtl="0">
              <a:lnSpc>
                <a:spcPct val="12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ircular Air Pro Book" panose="02000503000000020003" pitchFamily="50" charset="0"/>
                <a:sym typeface="Arial"/>
              </a:rPr>
              <a:t>Para todo e qualquer tipo de empreendimento, </a:t>
            </a:r>
          </a:p>
          <a:p>
            <a:pPr marL="12700" marR="970280" lvl="0" indent="0" algn="l" rtl="0">
              <a:lnSpc>
                <a:spcPct val="12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ircular Air Pro Book" panose="02000503000000020003" pitchFamily="50" charset="0"/>
                <a:sym typeface="Arial"/>
              </a:rPr>
              <a:t>do econômico ao alto padrão, para investimento</a:t>
            </a:r>
          </a:p>
          <a:p>
            <a:pPr marL="12700" marR="970280" lvl="0" indent="0" algn="l" rtl="0">
              <a:lnSpc>
                <a:spcPct val="12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ircular Air Pro Book" panose="02000503000000020003" pitchFamily="50" charset="0"/>
                <a:sym typeface="Arial"/>
              </a:rPr>
              <a:t>ou moradia final, do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ircular Air Pro Book" panose="02000503000000020003" pitchFamily="50" charset="0"/>
                <a:sym typeface="Arial"/>
              </a:rPr>
              <a:t>studio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ircular Air Pro Book" panose="02000503000000020003" pitchFamily="50" charset="0"/>
                <a:sym typeface="Arial"/>
              </a:rPr>
              <a:t> à apartamentos amplos</a:t>
            </a:r>
          </a:p>
        </p:txBody>
      </p:sp>
      <p:pic>
        <p:nvPicPr>
          <p:cNvPr id="29" name="Imagem 28" descr="Uma imagem contendo Forma&#10;&#10;Descrição gerada automaticamente">
            <a:extLst>
              <a:ext uri="{FF2B5EF4-FFF2-40B4-BE49-F238E27FC236}">
                <a16:creationId xmlns:a16="http://schemas.microsoft.com/office/drawing/2014/main" id="{07D70403-D935-E09E-BEAE-7F70CB82F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6" y="2911460"/>
            <a:ext cx="2105326" cy="1131394"/>
          </a:xfrm>
          <a:prstGeom prst="rect">
            <a:avLst/>
          </a:prstGeom>
        </p:spPr>
      </p:pic>
      <p:pic>
        <p:nvPicPr>
          <p:cNvPr id="31" name="Imagem 30" descr="Uma imagem contendo Forma&#10;&#10;Descrição gerada automaticamente">
            <a:extLst>
              <a:ext uri="{FF2B5EF4-FFF2-40B4-BE49-F238E27FC236}">
                <a16:creationId xmlns:a16="http://schemas.microsoft.com/office/drawing/2014/main" id="{AD940BFC-3AAC-622C-359A-59C64B0FF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830" y="5726606"/>
            <a:ext cx="1930368" cy="1131394"/>
          </a:xfrm>
          <a:prstGeom prst="rect">
            <a:avLst/>
          </a:prstGeom>
        </p:spPr>
      </p:pic>
      <p:pic>
        <p:nvPicPr>
          <p:cNvPr id="33" name="Imagem 32" descr="Tela preta com letras brancas&#10;&#10;Descrição gerada automaticamente">
            <a:extLst>
              <a:ext uri="{FF2B5EF4-FFF2-40B4-BE49-F238E27FC236}">
                <a16:creationId xmlns:a16="http://schemas.microsoft.com/office/drawing/2014/main" id="{89F22387-B05D-5CEB-03FD-FF2A76E7F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44" y="4834556"/>
            <a:ext cx="1930368" cy="1131394"/>
          </a:xfrm>
          <a:prstGeom prst="rect">
            <a:avLst/>
          </a:prstGeom>
        </p:spPr>
      </p:pic>
      <p:pic>
        <p:nvPicPr>
          <p:cNvPr id="35" name="Imagem 34" descr="Tela preta com letras brancas&#10;&#10;Descrição gerada automaticamente">
            <a:extLst>
              <a:ext uri="{FF2B5EF4-FFF2-40B4-BE49-F238E27FC236}">
                <a16:creationId xmlns:a16="http://schemas.microsoft.com/office/drawing/2014/main" id="{FE483499-C331-258E-6C46-BCFB61083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83" y="3873008"/>
            <a:ext cx="1930368" cy="1131394"/>
          </a:xfrm>
          <a:prstGeom prst="rect">
            <a:avLst/>
          </a:prstGeom>
        </p:spPr>
      </p:pic>
      <p:pic>
        <p:nvPicPr>
          <p:cNvPr id="37" name="Imagem 36" descr="Uma imagem contendo Forma&#10;&#10;Descrição gerada automaticamente">
            <a:extLst>
              <a:ext uri="{FF2B5EF4-FFF2-40B4-BE49-F238E27FC236}">
                <a16:creationId xmlns:a16="http://schemas.microsoft.com/office/drawing/2014/main" id="{C987CC49-0EE9-B9C4-2356-D4DB83CE7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03" y="1035875"/>
            <a:ext cx="2105326" cy="1131394"/>
          </a:xfrm>
          <a:prstGeom prst="rect">
            <a:avLst/>
          </a:prstGeom>
        </p:spPr>
      </p:pic>
      <p:pic>
        <p:nvPicPr>
          <p:cNvPr id="39" name="Imagem 38" descr="Uma imagem contendo Forma&#10;&#10;Descrição gerada automaticamente">
            <a:extLst>
              <a:ext uri="{FF2B5EF4-FFF2-40B4-BE49-F238E27FC236}">
                <a16:creationId xmlns:a16="http://schemas.microsoft.com/office/drawing/2014/main" id="{64916BA0-09A6-F2A7-E18D-2B8EDD4EBA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41" y="1962004"/>
            <a:ext cx="2105326" cy="11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2F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9;p54">
            <a:extLst>
              <a:ext uri="{FF2B5EF4-FFF2-40B4-BE49-F238E27FC236}">
                <a16:creationId xmlns:a16="http://schemas.microsoft.com/office/drawing/2014/main" id="{87910D08-ABB1-89F5-7DAB-1BF741CF6445}"/>
              </a:ext>
            </a:extLst>
          </p:cNvPr>
          <p:cNvSpPr txBox="1">
            <a:spLocks/>
          </p:cNvSpPr>
          <p:nvPr/>
        </p:nvSpPr>
        <p:spPr>
          <a:xfrm>
            <a:off x="1305370" y="2897550"/>
            <a:ext cx="3172800" cy="1062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938"/>
              <a:buFont typeface="Arial"/>
              <a:buNone/>
            </a:pPr>
            <a:r>
              <a:rPr lang="pt-BR" sz="37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FACILIDADES</a:t>
            </a:r>
            <a:br>
              <a:rPr lang="pt-BR" sz="37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37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 APP</a:t>
            </a:r>
          </a:p>
        </p:txBody>
      </p:sp>
      <p:pic>
        <p:nvPicPr>
          <p:cNvPr id="3" name="Google Shape;340;p54">
            <a:extLst>
              <a:ext uri="{FF2B5EF4-FFF2-40B4-BE49-F238E27FC236}">
                <a16:creationId xmlns:a16="http://schemas.microsoft.com/office/drawing/2014/main" id="{019A68AC-A985-363C-6595-4B2DB1CB0F0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8003" y="1118688"/>
            <a:ext cx="4981998" cy="63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Boneca com urso de pelúcia&#10;&#10;Descrição gerada automaticamente">
            <a:extLst>
              <a:ext uri="{FF2B5EF4-FFF2-40B4-BE49-F238E27FC236}">
                <a16:creationId xmlns:a16="http://schemas.microsoft.com/office/drawing/2014/main" id="{6A93D4FD-CC92-ED40-3F5D-59E311EF8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81"/>
          <a:stretch/>
        </p:blipFill>
        <p:spPr>
          <a:xfrm>
            <a:off x="8653941" y="3875311"/>
            <a:ext cx="2616655" cy="298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2F93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cadeiras&#10;&#10;Descrição gerada automaticamente com confiança média">
            <a:extLst>
              <a:ext uri="{FF2B5EF4-FFF2-40B4-BE49-F238E27FC236}">
                <a16:creationId xmlns:a16="http://schemas.microsoft.com/office/drawing/2014/main" id="{D7A8FE2F-BB35-DB21-D966-C31684FC2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0" t="24670" r="11687" b="3327"/>
          <a:stretch/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  <p:sp>
        <p:nvSpPr>
          <p:cNvPr id="345" name="Google Shape;345;p55"/>
          <p:cNvSpPr txBox="1">
            <a:spLocks noGrp="1"/>
          </p:cNvSpPr>
          <p:nvPr>
            <p:ph type="body" idx="4294967295"/>
          </p:nvPr>
        </p:nvSpPr>
        <p:spPr>
          <a:xfrm>
            <a:off x="1307000" y="3025200"/>
            <a:ext cx="3519200" cy="8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lt1"/>
              </a:buClr>
              <a:buSzPts val="938"/>
              <a:buNone/>
            </a:pPr>
            <a:r>
              <a:rPr lang="pt-BR" sz="4933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AO LOBBY</a:t>
            </a:r>
            <a:endParaRPr sz="4933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6" name="Google Shape;3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00" y="1219200"/>
            <a:ext cx="848267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693600" y="1219200"/>
            <a:ext cx="848267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3">
            <a:extLst>
              <a:ext uri="{FF2B5EF4-FFF2-40B4-BE49-F238E27FC236}">
                <a16:creationId xmlns:a16="http://schemas.microsoft.com/office/drawing/2014/main" id="{D489979B-F001-AEF0-FA72-4672CAC94167}"/>
              </a:ext>
            </a:extLst>
          </p:cNvPr>
          <p:cNvSpPr txBox="1">
            <a:spLocks/>
          </p:cNvSpPr>
          <p:nvPr/>
        </p:nvSpPr>
        <p:spPr>
          <a:xfrm>
            <a:off x="1808779" y="1931792"/>
            <a:ext cx="3368702" cy="40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64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701" marR="252595">
              <a:lnSpc>
                <a:spcPct val="100347"/>
              </a:lnSpc>
            </a:pPr>
            <a:r>
              <a:rPr lang="pt-BR" sz="2000" dirty="0">
                <a:solidFill>
                  <a:srgbClr val="FA2F93"/>
                </a:solidFill>
                <a:latin typeface="Circular Air Pro Black" panose="02000A00000000000000" pitchFamily="50" charset="0"/>
              </a:rPr>
              <a:t>O FUTURO É AGORA!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B87DD34-7122-09F8-7AB3-8084C03AD5F8}"/>
              </a:ext>
            </a:extLst>
          </p:cNvPr>
          <p:cNvSpPr txBox="1">
            <a:spLocks/>
          </p:cNvSpPr>
          <p:nvPr/>
        </p:nvSpPr>
        <p:spPr>
          <a:xfrm>
            <a:off x="1740331" y="5332664"/>
            <a:ext cx="3368702" cy="1414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>
                <a:solidFill>
                  <a:srgbClr val="FA2F93"/>
                </a:solidFill>
                <a:latin typeface="Circular Air Book" panose="02000503000000020003" pitchFamily="2" charset="0"/>
              </a:rPr>
              <a:t>@housioficial               housi.com</a:t>
            </a:r>
          </a:p>
          <a:p>
            <a:endParaRPr lang="pt-BR" sz="1400" dirty="0">
              <a:solidFill>
                <a:srgbClr val="FA3C6E"/>
              </a:solidFill>
              <a:latin typeface="Circular Air Book" panose="02000503000000020003" pitchFamily="2" charset="0"/>
            </a:endParaRPr>
          </a:p>
          <a:p>
            <a:endParaRPr lang="pt-BR" sz="1400" dirty="0">
              <a:solidFill>
                <a:srgbClr val="FA3C6E"/>
              </a:solidFill>
              <a:latin typeface="Circular Air Book" panose="02000503000000020003" pitchFamily="2" charset="0"/>
            </a:endParaRPr>
          </a:p>
          <a:p>
            <a:endParaRPr lang="pt-BR" dirty="0"/>
          </a:p>
        </p:txBody>
      </p:sp>
      <p:pic>
        <p:nvPicPr>
          <p:cNvPr id="3" name="Imagem 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F443931D-BB72-2A8E-F51E-A76B23071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" b="10586"/>
          <a:stretch/>
        </p:blipFill>
        <p:spPr>
          <a:xfrm>
            <a:off x="6096000" y="330730"/>
            <a:ext cx="4040855" cy="6416395"/>
          </a:xfrm>
          <a:prstGeom prst="rect">
            <a:avLst/>
          </a:prstGeom>
        </p:spPr>
      </p:pic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476DF8D6-53E0-2C77-9FF9-1D4E479EB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78" y="2545976"/>
            <a:ext cx="2577869" cy="2577869"/>
          </a:xfrm>
          <a:prstGeom prst="rect">
            <a:avLst/>
          </a:prstGeom>
        </p:spPr>
      </p:pic>
      <p:pic>
        <p:nvPicPr>
          <p:cNvPr id="8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1D065BFF-DE17-2787-3C9C-C5EC96137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1" y="458099"/>
            <a:ext cx="693749" cy="19862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78DABE3-7C84-013F-AA49-493745AAEE6D}"/>
              </a:ext>
            </a:extLst>
          </p:cNvPr>
          <p:cNvSpPr txBox="1">
            <a:spLocks/>
          </p:cNvSpPr>
          <p:nvPr/>
        </p:nvSpPr>
        <p:spPr>
          <a:xfrm>
            <a:off x="10890890" y="557412"/>
            <a:ext cx="749610" cy="528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8750" algn="l"/>
            <a:r>
              <a:rPr lang="pt-BR" sz="700" dirty="0">
                <a:solidFill>
                  <a:srgbClr val="FA2F93"/>
                </a:solidFill>
                <a:latin typeface="Yapari SemBd" pitchFamily="2" charset="0"/>
              </a:rPr>
              <a:t>2023</a:t>
            </a:r>
            <a:br>
              <a:rPr lang="pt-BR" sz="1600" dirty="0"/>
            </a:br>
            <a:br>
              <a:rPr lang="pt-BR" sz="1600" dirty="0"/>
            </a:br>
            <a:endParaRPr lang="pt-BR" sz="160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A399CBB2-AA90-F7AF-7124-5FB50C80AF93}"/>
              </a:ext>
            </a:extLst>
          </p:cNvPr>
          <p:cNvCxnSpPr>
            <a:cxnSpLocks/>
          </p:cNvCxnSpPr>
          <p:nvPr/>
        </p:nvCxnSpPr>
        <p:spPr>
          <a:xfrm>
            <a:off x="1827733" y="557413"/>
            <a:ext cx="8839020" cy="0"/>
          </a:xfrm>
          <a:prstGeom prst="line">
            <a:avLst/>
          </a:prstGeom>
          <a:ln>
            <a:solidFill>
              <a:srgbClr val="FA2F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03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DA0CD64F02F14AA7F79D00262B219F" ma:contentTypeVersion="18" ma:contentTypeDescription="Create a new document." ma:contentTypeScope="" ma:versionID="1175ccbbe515da556853978ea14cfe27">
  <xsd:schema xmlns:xsd="http://www.w3.org/2001/XMLSchema" xmlns:xs="http://www.w3.org/2001/XMLSchema" xmlns:p="http://schemas.microsoft.com/office/2006/metadata/properties" xmlns:ns2="6c37fcb1-0671-42a4-b660-9143b71b376b" xmlns:ns3="505abe92-ca43-4c34-babd-8107ccdfbbc3" targetNamespace="http://schemas.microsoft.com/office/2006/metadata/properties" ma:root="true" ma:fieldsID="85bb3706d181291af6b35ed89842be5f" ns2:_="" ns3:_="">
    <xsd:import namespace="6c37fcb1-0671-42a4-b660-9143b71b376b"/>
    <xsd:import namespace="505abe92-ca43-4c34-babd-8107ccdfbbc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37fcb1-0671-42a4-b660-9143b71b37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0c9307bc-7ff0-450a-a80f-559aa58b1138}" ma:internalName="TaxCatchAll" ma:showField="CatchAllData" ma:web="6c37fcb1-0671-42a4-b660-9143b71b37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abe92-ca43-4c34-babd-8107ccdfbb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401e350-fa70-40de-907b-5e7d1f62b20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05abe92-ca43-4c34-babd-8107ccdfbbc3">
      <Terms xmlns="http://schemas.microsoft.com/office/infopath/2007/PartnerControls"/>
    </lcf76f155ced4ddcb4097134ff3c332f>
    <_Flow_SignoffStatus xmlns="505abe92-ca43-4c34-babd-8107ccdfbbc3" xsi:nil="true"/>
    <TaxCatchAll xmlns="6c37fcb1-0671-42a4-b660-9143b71b376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1CF73C-2741-4B0A-AF51-6EAA92EBF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37fcb1-0671-42a4-b660-9143b71b376b"/>
    <ds:schemaRef ds:uri="505abe92-ca43-4c34-babd-8107ccdfb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BCE253-1C51-4B80-AFD9-57D1BDDC3147}">
  <ds:schemaRefs>
    <ds:schemaRef ds:uri="http://schemas.microsoft.com/office/infopath/2007/PartnerControls"/>
    <ds:schemaRef ds:uri="http://schemas.microsoft.com/office/2006/documentManagement/types"/>
    <ds:schemaRef ds:uri="6c37fcb1-0671-42a4-b660-9143b71b376b"/>
    <ds:schemaRef ds:uri="http://schemas.openxmlformats.org/package/2006/metadata/core-properties"/>
    <ds:schemaRef ds:uri="http://www.w3.org/XML/1998/namespace"/>
    <ds:schemaRef ds:uri="505abe92-ca43-4c34-babd-8107ccdfbbc3"/>
    <ds:schemaRef ds:uri="http://purl.org/dc/terms/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E5F1C40-1CD1-415C-A4D2-49338BA93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7403</TotalTime>
  <Words>95</Words>
  <Application>Microsoft Office PowerPoint</Application>
  <PresentationFormat>Widescreen</PresentationFormat>
  <Paragraphs>16</Paragraphs>
  <Slides>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Circular Air Book</vt:lpstr>
      <vt:lpstr>Circular Air Pro Black</vt:lpstr>
      <vt:lpstr>Circular Air Pro Book</vt:lpstr>
      <vt:lpstr>Poppins</vt:lpstr>
      <vt:lpstr>Yapari SemBd</vt:lpstr>
      <vt:lpstr>Tema do Office</vt:lpstr>
      <vt:lpstr>PIM – Projeto Integrado Multidisciplinar  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Chamada</dc:title>
  <dc:creator>Caio Panissi</dc:creator>
  <cp:lastModifiedBy>Felipe Felix</cp:lastModifiedBy>
  <cp:revision>413</cp:revision>
  <dcterms:created xsi:type="dcterms:W3CDTF">2022-06-15T20:50:02Z</dcterms:created>
  <dcterms:modified xsi:type="dcterms:W3CDTF">2025-05-21T03:05:26Z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0x0101000ADA0CD64F02F14AA7F79D00262B219F</vt:lpwstr>
  </property>
  <property fmtid="{D5CDD505-2E9C-101B-9397-08002B2CF9AE}" pid="3" name="MediaServiceImageTags">
    <vt:lpwstr/>
  </property>
</Properties>
</file>